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037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11.png"/>
  <Relationship Id="rId3" Type="http://schemas.openxmlformats.org/officeDocument/2006/relationships/image" Target="../media/logo_cr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3" y="809625"/>
            <a:ext cx="2809875" cy="4286250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1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rations in fighter aircraft development (Tirpak, 2009, p.40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Рис. 1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Поколение в развитии боевых самолетов (Tirpak, 2009, p.40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Слика 1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Генерације у развоју борбених авиона (Tirpak, 2009, p.40)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ša H. (2020). Development of national logistics in support of the Serbian Air Force: Long-term prospects. Vojnotehnički glasnik, 68(4). https://doi.org/10.5937/vojtehg68-22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2021-11-04T10:13:52Z</dcterms:created>
  <dcterms:modified xsi:type="dcterms:W3CDTF">2021-11-04T10:13:52Z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