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25037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igure_23.png"/>
  <Relationship Id="rId3" Type="http://schemas.openxmlformats.org/officeDocument/2006/relationships/image" Target="../media/logo_cr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8763000" cy="6667500"/>
          <a:chOff x="238125" y="190500"/>
          <a:chExt cx="8763000" cy="666750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809625"/>
            <a:ext cx="6743700" cy="4286250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5238750"/>
            <a:ext cx="8191500" cy="142875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2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lti-purpose medium transport helicopter Mi-17V5 (Ministry of Defense of the Republic of Serbia, 2016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Рис. 2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Средний многоцелевой военно-транспортный вертолет Mи-17В5 (Ministry of Defense of the Republic of Serbia, 2016)
]]></a:t>
            </a:r>
            <a:r>
              <a:rPr lang="en-US" b="1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Слика 2. ]]></a:t>
            </a:r>
            <a:r>
              <a:rPr lang="en-US" sz="11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&lt;br&lt; Вишенаменски средњи транспортни хеликоптер Ми-17В5 (Ministry of Defense of the Republic of Serbia, 2016)
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571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riša H. (2020). Development of national logistics in support of the Serbian Air Force: Long-term prospects. Vojnotehnički glasnik, 68(4). https://doi.org/10.5937/vojtehg68-225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2021-11-04T10:13:52Z</dcterms:created>
  <dcterms:modified xsi:type="dcterms:W3CDTF">2021-11-04T10:13:52Z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