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037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35.png"/>
  <Relationship Id="rId3" Type="http://schemas.openxmlformats.org/officeDocument/2006/relationships/image" Target="../media/logo_cr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63" y="809625"/>
            <a:ext cx="6391275" cy="4286250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3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otype of the KOBAC training/fighter aircraft (Yugoipmort SDPR, 2019)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Рис. 3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Прототип учебно-боевого самолета „КОБАЦ“ (Yugoipmort SDPR, 2019) 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Слика 3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Прототип школско-борбеног авиона „КОБАЦ” (Yugoipmort SDPR, 2019)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ša H. (2020). Development of national logistics in support of the Serbian Air Force: Long-term prospects. Vojnotehnički glasnik, 68(4). https://doi.org/10.5937/vojtehg68-225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2021-11-04T10:13:52Z</dcterms:created>
  <dcterms:modified xsi:type="dcterms:W3CDTF">2021-11-04T10:13:52Z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