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037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47.png"/>
  <Relationship Id="rId3" Type="http://schemas.openxmlformats.org/officeDocument/2006/relationships/image" Target="../media/logo_cr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928688"/>
            <a:ext cx="7143750" cy="4048125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4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ctical unmanned aerial vehicle 'PEGAZ' (Dragović, 2016)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Рис. 4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Тактический беспилотный летательный аппарат «ПЕГАС»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Слика 4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Тактичка беспилотна летелица великог долета „ПЕГАЗ” (Dragović, 2016)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ša H. (2020). Development of national logistics in support of the Serbian Air Force: Long-term prospects. Vojnotehnički glasnik, 68(4). https://doi.org/10.5937/vojtehg68-225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2021-11-04T10:13:52Z</dcterms:created>
  <dcterms:modified xsi:type="dcterms:W3CDTF">2021-11-04T10:13:52Z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