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25037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igure_59.png"/>
  <Relationship Id="rId3" Type="http://schemas.openxmlformats.org/officeDocument/2006/relationships/image" Target="../media/logo_cr1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8763000" cy="6667500"/>
          <a:chOff x="238125" y="190500"/>
          <a:chExt cx="8763000" cy="666750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3" y="809625"/>
            <a:ext cx="6505575" cy="4286250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5238750"/>
            <a:ext cx="8191500" cy="1428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5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AS rocket system (Radio Television of Serbia, 2013) 
]]></a:t>
            </a: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Рис. 5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Ракетная система „АЛАС“ (Radio Television of Serbia, 2013) 
]]></a:t>
            </a: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Слика 5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Ракетни систем „АЛАС” (Radio Television of Serbia, 2013)
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571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riša H. (2020). Development of national logistics in support of the Serbian Air Force: Long-term prospects. Vojnotehnički glasnik, 68(4). https://doi.org/10.5937/vojtehg68-225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2021-11-04T10:13:52Z</dcterms:created>
  <dcterms:modified xsi:type="dcterms:W3CDTF">2021-11-04T10:13:52Z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