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01896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jomb-40-1-2101017A-g001_21.png"/>
  <Relationship Id="rId3" Type="http://schemas.openxmlformats.org/officeDocument/2006/relationships/image" Target="../media/logo_cr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9048750" cy="6953250"/>
          <a:chOff x="238125" y="190500"/>
          <a:chExt cx="9048750" cy="695325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1785938"/>
            <a:ext cx="7143750" cy="328612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6000750"/>
            <a:ext cx="8572500" cy="952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1. Serum Nestin (pg/mL) in the studied group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952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lan S, Elsammak M, Elsammak O, El-Bakoury E, Elsheredy H, Ahmed Y, Sultan M, et al. Evaluation of serum Nestin and HOTAIR rs12826786 C>T polymorphism as screening tools for breast cancer in Egyptian women. Journal of Medical Biochemistry. 2021;40(1). https://doi.org/10.5937/jomb0-25295]]>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2021-02-09T14:10:26Z</dcterms:created>
  <dcterms:modified xsi:type="dcterms:W3CDTF">2021-02-09T14:10:26Z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