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</p:sldIdLst>
  <p:sldSz cx="9144000" cy="6858000" type="screen4x3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presProps" Target="presProps.xml"/>
  <Relationship Id="rId5" Type="http://schemas.openxmlformats.org/officeDocument/2006/relationships/viewProps" Target="viewProps.xml"/>
  <Relationship Id="rId6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301896099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jomb-40-1-2101017A-g003_25.png"/>
  <Relationship Id="rId3" Type="http://schemas.openxmlformats.org/officeDocument/2006/relationships/image" Target="../media/logo_cr6.png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238125" y="190500"/>
          <a:ext cx="9048750" cy="6953250"/>
          <a:chOff x="238125" y="190500"/>
          <a:chExt cx="9048750" cy="6953250"/>
        </a:xfrm>
      </p:grpSpPr>
      <p:pic>
        <p:nvPicPr>
          <p:cNvPr id="1" name="Unique name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0125" y="1852613"/>
            <a:ext cx="7143750" cy="3152775"/>
          </a:xfrm>
          <a:prstGeom prst="rect">
            <a:avLst/>
          </a:prstGeom>
        </p:spPr>
      </p:pic>
      <p:pic>
        <p:nvPicPr>
          <p:cNvPr id="2" name="logo" descr="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10500" y="190500"/>
            <a:ext cx="952500" cy="381000"/>
          </a:xfrm>
          <a:prstGeom prst="rect">
            <a:avLst/>
          </a:prstGeom>
        </p:spPr>
      </p:pic>
      <p:sp>
        <p:nvSpPr>
          <p:cNvPr id="3" name=""/>
          <p:cNvSpPr txBox="1"/>
          <p:nvPr/>
        </p:nvSpPr>
        <p:spPr>
          <a:xfrm>
            <a:off x="476250" y="6000750"/>
            <a:ext cx="8572500" cy="952500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l" fontAlgn="base" marL="0" marR="0" indent="0" lvl="0">
              <a:lnSpc>
                <a:spcPct val="100%"/>
              </a:lnSpc>
            </a:pPr>
            <a:r>
              <a:rPr lang="en-US" sz="14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igure 3. Different rs12826786 C>T HOTAIR genotypes]]></a:t>
            </a:r>
          </a:p>
        </p:txBody>
      </p:sp>
      <p:sp>
        <p:nvSpPr>
          <p:cNvPr id="4" name=""/>
          <p:cNvSpPr txBox="1"/>
          <p:nvPr/>
        </p:nvSpPr>
        <p:spPr>
          <a:xfrm>
            <a:off x="238125" y="190500"/>
            <a:ext cx="7429500" cy="952500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l" fontAlgn="base" marL="0" marR="0" indent="0" lvl="0">
              <a:lnSpc>
                <a:spcPct val="100%"/>
              </a:lnSpc>
            </a:pPr>
            <a:r>
              <a:rPr lang="en-US" sz="1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glan S, Elsammak M, Elsammak O, El-Bakoury E, Elsheredy H, Ahmed Y, Sultan M, et al. Evaluation of serum Nestin and HOTAIR rs12826786 C>T polymorphism as screening tools for breast cancer in Egyptian women. Journal of Medical Biochemistry. 2021;40(1). https://doi.org/10.5937/jomb0-25295]]>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3">
  <a:themeElements>
    <a:clrScheme name="Theme8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3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2021-02-09T14:10:26Z</dcterms:created>
  <dcterms:modified xsi:type="dcterms:W3CDTF">2021-02-09T14:10:26Z</dcterms:modified>
  <dc:title>Untitled Presentation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